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8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9A43"/>
    <a:srgbClr val="FDF4E3"/>
    <a:srgbClr val="B6D6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2043" autoAdjust="0"/>
  </p:normalViewPr>
  <p:slideViewPr>
    <p:cSldViewPr snapToGrid="0">
      <p:cViewPr varScale="1">
        <p:scale>
          <a:sx n="149" d="100"/>
          <a:sy n="149" d="100"/>
        </p:scale>
        <p:origin x="38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1EBA4-3141-4311-9670-574FA6770C51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A0A15-1068-40E4-B047-27DF942E0D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529A43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8492C7F-9A98-4A3A-8656-8B2F9C9471AA}"/>
              </a:ext>
            </a:extLst>
          </p:cNvPr>
          <p:cNvSpPr/>
          <p:nvPr userDrawn="1"/>
        </p:nvSpPr>
        <p:spPr>
          <a:xfrm>
            <a:off x="0" y="867984"/>
            <a:ext cx="9144000" cy="16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2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937000-83F1-4AA1-A7BE-E29115F9213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D2D6A4-F146-4542-81D2-342091D5E5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8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937000-83F1-4AA1-A7BE-E29115F9213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D2D6A4-F146-4542-81D2-342091D5E5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9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9A43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0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937000-83F1-4AA1-A7BE-E29115F9213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D2D6A4-F146-4542-81D2-342091D5E5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9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89567"/>
            <a:ext cx="3886200" cy="498739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89567"/>
            <a:ext cx="3886200" cy="4987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937000-83F1-4AA1-A7BE-E29115F9213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D2D6A4-F146-4542-81D2-342091D5E52C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05B943-3F84-44BD-B70C-A6E66E2C2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3"/>
            <a:ext cx="9144000" cy="697441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1973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1973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937000-83F1-4AA1-A7BE-E29115F9213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D2D6A4-F146-4542-81D2-342091D5E52C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D6EF9C-F189-437F-A32C-8D04752A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3"/>
            <a:ext cx="9144000" cy="697441"/>
          </a:xfrm>
        </p:spPr>
        <p:txBody>
          <a:bodyPr/>
          <a:lstStyle>
            <a:lvl1pPr>
              <a:defRPr>
                <a:solidFill>
                  <a:srgbClr val="529A43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04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703"/>
            <a:ext cx="9144000" cy="697441"/>
          </a:xfrm>
        </p:spPr>
        <p:txBody>
          <a:bodyPr/>
          <a:lstStyle>
            <a:lvl1pPr>
              <a:defRPr>
                <a:solidFill>
                  <a:srgbClr val="529A43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937000-83F1-4AA1-A7BE-E29115F9213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D2D6A4-F146-4542-81D2-342091D5E5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8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937000-83F1-4AA1-A7BE-E29115F9213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D2D6A4-F146-4542-81D2-342091D5E5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3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937000-83F1-4AA1-A7BE-E29115F9213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D2D6A4-F146-4542-81D2-342091D5E5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8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937000-83F1-4AA1-A7BE-E29115F9213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D2D6A4-F146-4542-81D2-342091D5E5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9703"/>
            <a:ext cx="7886700" cy="69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19D2F07-2275-40E9-BE51-52988848711F}"/>
              </a:ext>
            </a:extLst>
          </p:cNvPr>
          <p:cNvGrpSpPr/>
          <p:nvPr userDrawn="1"/>
        </p:nvGrpSpPr>
        <p:grpSpPr>
          <a:xfrm>
            <a:off x="8004775" y="6456191"/>
            <a:ext cx="1091883" cy="384175"/>
            <a:chOff x="7958358" y="6452169"/>
            <a:chExt cx="1091883" cy="384175"/>
          </a:xfrm>
        </p:grpSpPr>
        <p:pic>
          <p:nvPicPr>
            <p:cNvPr id="8" name="Picture 2" descr="4c_logo_2006_mac_w.eps">
              <a:extLst>
                <a:ext uri="{FF2B5EF4-FFF2-40B4-BE49-F238E27FC236}">
                  <a16:creationId xmlns:a16="http://schemas.microsoft.com/office/drawing/2014/main" id="{5414D099-6907-4012-87FF-3E715DDD7E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6641" y="6452169"/>
              <a:ext cx="863600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743C266-9269-4B32-BCDD-433AB4B81AF4}"/>
                </a:ext>
              </a:extLst>
            </p:cNvPr>
            <p:cNvSpPr txBox="1"/>
            <p:nvPr userDrawn="1"/>
          </p:nvSpPr>
          <p:spPr>
            <a:xfrm>
              <a:off x="7958358" y="6459590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29A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EMBL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17067CCD-16D5-4809-8422-918D6AB2B497}"/>
              </a:ext>
            </a:extLst>
          </p:cNvPr>
          <p:cNvSpPr txBox="1"/>
          <p:nvPr userDrawn="1"/>
        </p:nvSpPr>
        <p:spPr>
          <a:xfrm>
            <a:off x="72703" y="6465716"/>
            <a:ext cx="558561" cy="365125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fld id="{3CD6C659-B704-422C-9EFE-E5E9800B8D37}" type="slidenum">
              <a:rPr lang="en-US" sz="1600" smtClean="0">
                <a:solidFill>
                  <a:srgbClr val="529A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en-US" sz="1600" dirty="0">
              <a:solidFill>
                <a:srgbClr val="529A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B3E17AF-D1CD-4290-8523-201F92D1F0B6}"/>
              </a:ext>
            </a:extLst>
          </p:cNvPr>
          <p:cNvSpPr/>
          <p:nvPr userDrawn="1"/>
        </p:nvSpPr>
        <p:spPr>
          <a:xfrm>
            <a:off x="0" y="952919"/>
            <a:ext cx="9144000" cy="1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5000">
                <a:srgbClr val="529A43"/>
              </a:gs>
              <a:gs pos="25000">
                <a:srgbClr val="529A43"/>
              </a:gs>
              <a:gs pos="25000">
                <a:srgbClr val="529A43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5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721756E-B27F-4CF9-95F4-6995164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2"/>
          <a:stretch/>
        </p:blipFill>
        <p:spPr>
          <a:xfrm>
            <a:off x="1990151" y="1064468"/>
            <a:ext cx="7053064" cy="35331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534E99-CBFC-42EF-AEBE-37907A99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96" y="139703"/>
            <a:ext cx="8780804" cy="697441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10" name="Grafik 9" descr="Ein Bild, das Rad, Transport enthält.&#10;&#10;Mit hoher Zuverlässigkeit generierte Beschreibung">
            <a:extLst>
              <a:ext uri="{FF2B5EF4-FFF2-40B4-BE49-F238E27FC236}">
                <a16:creationId xmlns:a16="http://schemas.microsoft.com/office/drawing/2014/main" id="{03C0D120-D43C-42E7-A674-96217C4E6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14" y="5327334"/>
            <a:ext cx="1651605" cy="578505"/>
          </a:xfrm>
          <a:prstGeom prst="rect">
            <a:avLst/>
          </a:prstGeom>
        </p:spPr>
      </p:pic>
      <p:pic>
        <p:nvPicPr>
          <p:cNvPr id="15" name="Grafik 14" descr="Ein Bild, das Person, Mann, Wand, lächelnd enthält.&#10;&#10;Mit sehr hoher Zuverlässigkeit generierte Beschreibung">
            <a:extLst>
              <a:ext uri="{FF2B5EF4-FFF2-40B4-BE49-F238E27FC236}">
                <a16:creationId xmlns:a16="http://schemas.microsoft.com/office/drawing/2014/main" id="{3674A768-5A67-4F3F-AD93-3A94F572B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0" y="1579134"/>
            <a:ext cx="1103745" cy="110374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60B0086-F364-4FEE-A99B-8292DACD13D7}"/>
              </a:ext>
            </a:extLst>
          </p:cNvPr>
          <p:cNvSpPr txBox="1"/>
          <p:nvPr/>
        </p:nvSpPr>
        <p:spPr>
          <a:xfrm>
            <a:off x="19598" y="1160397"/>
            <a:ext cx="150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Steinmetz Lab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1F56E1-CFEC-432F-A884-CDE6CAAEB482}"/>
              </a:ext>
            </a:extLst>
          </p:cNvPr>
          <p:cNvGrpSpPr/>
          <p:nvPr/>
        </p:nvGrpSpPr>
        <p:grpSpPr>
          <a:xfrm>
            <a:off x="167390" y="4826111"/>
            <a:ext cx="3801706" cy="1597920"/>
            <a:chOff x="668285" y="4811696"/>
            <a:chExt cx="3801706" cy="159792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2DF01E7-CBB2-4A14-8F01-B369BF534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2" t="19517" r="5167" b="19624"/>
            <a:stretch/>
          </p:blipFill>
          <p:spPr>
            <a:xfrm>
              <a:off x="1957126" y="5201430"/>
              <a:ext cx="2057228" cy="512450"/>
            </a:xfrm>
            <a:prstGeom prst="rect">
              <a:avLst/>
            </a:prstGeom>
          </p:spPr>
        </p:pic>
        <p:pic>
          <p:nvPicPr>
            <p:cNvPr id="12" name="Grafik 11" descr="Ein Bild, das Person, drinnen, Mann, Wand enthält.&#10;&#10;Mit sehr hoher Zuverlässigkeit generierte Beschreibung">
              <a:extLst>
                <a:ext uri="{FF2B5EF4-FFF2-40B4-BE49-F238E27FC236}">
                  <a16:creationId xmlns:a16="http://schemas.microsoft.com/office/drawing/2014/main" id="{7DF971C4-A043-4C05-8BD3-6B1F3B575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51" y="5232203"/>
              <a:ext cx="1016477" cy="1016477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B936328-8FF9-4AAC-9597-06315D80318F}"/>
                </a:ext>
              </a:extLst>
            </p:cNvPr>
            <p:cNvSpPr txBox="1"/>
            <p:nvPr/>
          </p:nvSpPr>
          <p:spPr>
            <a:xfrm>
              <a:off x="668285" y="4811696"/>
              <a:ext cx="1184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Jaffrey Lab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0E6FB8-A5C1-4CA4-9128-9EDBBBB316B9}"/>
                </a:ext>
              </a:extLst>
            </p:cNvPr>
            <p:cNvSpPr txBox="1"/>
            <p:nvPr/>
          </p:nvSpPr>
          <p:spPr>
            <a:xfrm>
              <a:off x="1920960" y="5763285"/>
              <a:ext cx="25490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Anya </a:t>
              </a:r>
              <a:r>
                <a:rPr lang="en-US" dirty="0" err="1"/>
                <a:t>Grozhik</a:t>
              </a:r>
              <a:endParaRPr lang="en-US" dirty="0"/>
            </a:p>
            <a:p>
              <a:r>
                <a:rPr lang="en-US" dirty="0"/>
                <a:t>Anthony </a:t>
              </a:r>
              <a:r>
                <a:rPr lang="en-US" dirty="0" err="1"/>
                <a:t>Olarerin</a:t>
              </a:r>
              <a:r>
                <a:rPr lang="en-US" dirty="0"/>
                <a:t>-George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FDC48F1B-08AD-499E-8BD4-9A61865E3728}"/>
              </a:ext>
            </a:extLst>
          </p:cNvPr>
          <p:cNvSpPr txBox="1"/>
          <p:nvPr/>
        </p:nvSpPr>
        <p:spPr>
          <a:xfrm>
            <a:off x="-44497" y="2787084"/>
            <a:ext cx="19802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 Gen</a:t>
            </a:r>
          </a:p>
          <a:p>
            <a:r>
              <a:rPr lang="en-US"/>
              <a:t>Sibylle Vonesch</a:t>
            </a:r>
            <a:endParaRPr lang="en-US" dirty="0"/>
          </a:p>
          <a:p>
            <a:r>
              <a:rPr lang="en-US" dirty="0"/>
              <a:t>Bianca Henning</a:t>
            </a:r>
          </a:p>
          <a:p>
            <a:r>
              <a:rPr lang="en-US"/>
              <a:t>Cosimo </a:t>
            </a:r>
            <a:r>
              <a:rPr lang="en-US" dirty="0"/>
              <a:t>Jann</a:t>
            </a:r>
          </a:p>
          <a:p>
            <a:r>
              <a:rPr lang="en-US"/>
              <a:t>Andreas Johansson</a:t>
            </a: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0C53728-BB46-4DE6-A12B-9202A5E6AAE2}"/>
              </a:ext>
            </a:extLst>
          </p:cNvPr>
          <p:cNvSpPr txBox="1"/>
          <p:nvPr/>
        </p:nvSpPr>
        <p:spPr>
          <a:xfrm>
            <a:off x="7022520" y="490538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Funding: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234429-1ADA-4CEE-BA92-218B8FA50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87" y="50616"/>
            <a:ext cx="671521" cy="9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28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aufschrift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</Words>
  <Application>Microsoft Office PowerPoint</Application>
  <PresentationFormat>Bildschirmpräsentation (4:3)</PresentationFormat>
  <Paragraphs>11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m6A modulates codon optimality to induce mRNA decay</dc:title>
  <dc:creator>Bastian Linder</dc:creator>
  <cp:lastModifiedBy>Bastian Linder</cp:lastModifiedBy>
  <cp:revision>421</cp:revision>
  <dcterms:created xsi:type="dcterms:W3CDTF">2017-11-13T11:18:07Z</dcterms:created>
  <dcterms:modified xsi:type="dcterms:W3CDTF">2018-03-12T14:19:21Z</dcterms:modified>
</cp:coreProperties>
</file>